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523" r:id="rId2"/>
    <p:sldId id="525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37"/>
  </p:normalViewPr>
  <p:slideViewPr>
    <p:cSldViewPr snapToGrid="0" snapToObjects="1">
      <p:cViewPr>
        <p:scale>
          <a:sx n="79" d="100"/>
          <a:sy n="79" d="100"/>
        </p:scale>
        <p:origin x="132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2A3E45-937F-0846-816D-CEDAAB9139FC}" type="datetimeFigureOut">
              <a:rPr lang="en-US" smtClean="0"/>
              <a:t>3/13/21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9877BE-CAB4-0741-A51E-55A68D1674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87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9C4FB-97B6-574A-8D42-F35D81733E83}" type="datetime1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4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B04D2-ECAC-B84B-AB3E-8758CCE0668C}" type="datetime1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64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DD0DC-591D-9040-951E-46F328643B34}" type="datetime1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669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DE05F-47C7-EF4E-BA92-870B99505D01}" type="datetime1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950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8855D0-B136-BA4F-9509-BE8E9F28E33C}" type="datetime1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04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9B4CE7-7BA7-B94E-8BFF-103F8657151B}" type="datetime1">
              <a:rPr lang="en-US" smtClean="0"/>
              <a:t>3/13/21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337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B07AA-4C00-8F44-8BC8-35B61D089CA3}" type="datetime1">
              <a:rPr lang="en-US" smtClean="0"/>
              <a:t>3/13/21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8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E81D5F-DA9D-2B4E-9CC7-9F19F621E89C}" type="datetime1">
              <a:rPr lang="en-US" smtClean="0"/>
              <a:t>3/13/21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882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7C585-AD61-274C-909B-F0F550FC8D25}" type="datetime1">
              <a:rPr lang="en-US" smtClean="0"/>
              <a:t>3/13/21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82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DF448-79EB-AC45-821E-EE96BE30517C}" type="datetime1">
              <a:rPr lang="en-US" smtClean="0"/>
              <a:t>3/13/21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66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5A9DE-3D10-B24F-937D-53C5015D1121}" type="datetime1">
              <a:rPr lang="en-US" smtClean="0"/>
              <a:t>3/13/21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Pagniello - Committee Meeting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439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85612-CC0F-064A-91B2-F5C688A5F115}" type="datetime1">
              <a:rPr lang="en-US" smtClean="0"/>
              <a:t>3/13/21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Pagniello - Committee Meeting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2F80E8-B9DC-4146-8A7C-27636475FE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21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753083-23F7-164D-9309-F1C4B0EB5E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02" t="6574" r="18871" b="11833"/>
          <a:stretch/>
        </p:blipFill>
        <p:spPr>
          <a:xfrm>
            <a:off x="6825572" y="557684"/>
            <a:ext cx="1577592" cy="1492180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0844772A-0063-FB43-A785-4C6C2ADE25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43" t="6574" r="19330" b="11833"/>
          <a:stretch/>
        </p:blipFill>
        <p:spPr>
          <a:xfrm>
            <a:off x="3501710" y="557684"/>
            <a:ext cx="1577592" cy="1492180"/>
          </a:xfrm>
          <a:prstGeom prst="rect">
            <a:avLst/>
          </a:prstGeom>
        </p:spPr>
      </p:pic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AFA7A16-F9DB-774A-9622-BC9F1298DA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851" t="6275" r="18621" b="12131"/>
          <a:stretch/>
        </p:blipFill>
        <p:spPr>
          <a:xfrm>
            <a:off x="5163641" y="557684"/>
            <a:ext cx="1577592" cy="1492180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4178AE40-6637-9F40-B805-3ACD6E88C42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46" t="6573" r="18527" b="11834"/>
          <a:stretch/>
        </p:blipFill>
        <p:spPr>
          <a:xfrm>
            <a:off x="189492" y="557684"/>
            <a:ext cx="1577592" cy="14921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EECBBD0-9895-3541-9F0E-6DABD9459E9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063" t="7445" r="8851" b="12524"/>
          <a:stretch/>
        </p:blipFill>
        <p:spPr>
          <a:xfrm>
            <a:off x="8487503" y="570209"/>
            <a:ext cx="1800930" cy="146359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4980A05-A9BB-0140-A1A3-3E642321B75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462" t="6574" r="19011" b="11833"/>
          <a:stretch/>
        </p:blipFill>
        <p:spPr>
          <a:xfrm>
            <a:off x="1845601" y="557684"/>
            <a:ext cx="1577592" cy="149218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BAF14B2-A602-E443-886D-C93BCB7CB548}"/>
              </a:ext>
            </a:extLst>
          </p:cNvPr>
          <p:cNvSpPr txBox="1"/>
          <p:nvPr/>
        </p:nvSpPr>
        <p:spPr>
          <a:xfrm>
            <a:off x="665542" y="323988"/>
            <a:ext cx="6254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Original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68E00FC-0113-BE4D-8222-F582F1176DE9}"/>
              </a:ext>
            </a:extLst>
          </p:cNvPr>
          <p:cNvSpPr txBox="1"/>
          <p:nvPr/>
        </p:nvSpPr>
        <p:spPr>
          <a:xfrm>
            <a:off x="2272759" y="323988"/>
            <a:ext cx="72327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Whitened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D60C1A-D5B1-634D-B5E8-5D80A23FFBE9}"/>
              </a:ext>
            </a:extLst>
          </p:cNvPr>
          <p:cNvSpPr txBox="1"/>
          <p:nvPr/>
        </p:nvSpPr>
        <p:spPr>
          <a:xfrm>
            <a:off x="3578724" y="323988"/>
            <a:ext cx="14814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90% Energy Percentile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5132035-FF5A-8F4D-B36E-05B4238D3685}"/>
              </a:ext>
            </a:extLst>
          </p:cNvPr>
          <p:cNvSpPr txBox="1"/>
          <p:nvPr/>
        </p:nvSpPr>
        <p:spPr>
          <a:xfrm>
            <a:off x="5154058" y="323988"/>
            <a:ext cx="157767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Bandpass 400 to 800 Hz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8CA1C6-0F34-004C-B3E0-3E3133DBD771}"/>
              </a:ext>
            </a:extLst>
          </p:cNvPr>
          <p:cNvSpPr txBox="1"/>
          <p:nvPr/>
        </p:nvSpPr>
        <p:spPr>
          <a:xfrm>
            <a:off x="6750816" y="323987"/>
            <a:ext cx="17780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Remove Objects &lt; 25 pixels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7265107-FFAE-1841-8AA4-4DD53F46A633}"/>
              </a:ext>
            </a:extLst>
          </p:cNvPr>
          <p:cNvSpPr txBox="1"/>
          <p:nvPr/>
        </p:nvSpPr>
        <p:spPr>
          <a:xfrm>
            <a:off x="8556828" y="186606"/>
            <a:ext cx="16626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Absolute Value, Squared,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Sum Frequencies </a:t>
            </a:r>
          </a:p>
        </p:txBody>
      </p:sp>
      <p:pic>
        <p:nvPicPr>
          <p:cNvPr id="26" name="Picture 25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28D25E51-9539-A144-BF9A-94B89DEFF7E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190" t="3800" r="8162"/>
          <a:stretch/>
        </p:blipFill>
        <p:spPr>
          <a:xfrm>
            <a:off x="189492" y="2054425"/>
            <a:ext cx="10278979" cy="466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9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351B730-F0E6-8E4F-820E-2DF8B8EE0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850" y="165100"/>
            <a:ext cx="10274300" cy="652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231256"/>
      </p:ext>
    </p:extLst>
  </p:cSld>
  <p:clrMapOvr>
    <a:masterClrMapping/>
  </p:clrMapOvr>
</p:sld>
</file>

<file path=ppt/theme/theme1.xml><?xml version="1.0" encoding="utf-8"?>
<a:theme xmlns:a="http://schemas.openxmlformats.org/drawingml/2006/main" name="Pagniello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gniello" id="{443A376E-99DE-8340-A24A-34C0908ACA3F}" vid="{DDC8CC4C-7E2C-6444-BC93-CD53BECA37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23</Words>
  <Application>Microsoft Macintosh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Pagniello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Camille Pagniello</dc:creator>
  <cp:lastModifiedBy>Camille Pagniello</cp:lastModifiedBy>
  <cp:revision>1</cp:revision>
  <dcterms:created xsi:type="dcterms:W3CDTF">2021-03-13T23:34:08Z</dcterms:created>
  <dcterms:modified xsi:type="dcterms:W3CDTF">2021-03-13T23:43:16Z</dcterms:modified>
</cp:coreProperties>
</file>

<file path=docProps/thumbnail.jpeg>
</file>